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97675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120" d="100"/>
          <a:sy n="120" d="100"/>
        </p:scale>
        <p:origin x="-1422" y="1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66508-D958-4BA4-815D-96C3EE2F74EB}" type="datetimeFigureOut">
              <a:rPr lang="de-DE" smtClean="0"/>
              <a:pPr/>
              <a:t>15.01.2022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1EFA6-8C5A-4961-8693-8DBE99E4F2C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66508-D958-4BA4-815D-96C3EE2F74EB}" type="datetimeFigureOut">
              <a:rPr lang="de-DE" smtClean="0"/>
              <a:pPr/>
              <a:t>15.01.2022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1EFA6-8C5A-4961-8693-8DBE99E4F2C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66508-D958-4BA4-815D-96C3EE2F74EB}" type="datetimeFigureOut">
              <a:rPr lang="de-DE" smtClean="0"/>
              <a:pPr/>
              <a:t>15.01.2022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1EFA6-8C5A-4961-8693-8DBE99E4F2C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66508-D958-4BA4-815D-96C3EE2F74EB}" type="datetimeFigureOut">
              <a:rPr lang="de-DE" smtClean="0"/>
              <a:pPr/>
              <a:t>15.01.2022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1EFA6-8C5A-4961-8693-8DBE99E4F2C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66508-D958-4BA4-815D-96C3EE2F74EB}" type="datetimeFigureOut">
              <a:rPr lang="de-DE" smtClean="0"/>
              <a:pPr/>
              <a:t>15.01.2022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1EFA6-8C5A-4961-8693-8DBE99E4F2C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66508-D958-4BA4-815D-96C3EE2F74EB}" type="datetimeFigureOut">
              <a:rPr lang="de-DE" smtClean="0"/>
              <a:pPr/>
              <a:t>15.01.2022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1EFA6-8C5A-4961-8693-8DBE99E4F2C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66508-D958-4BA4-815D-96C3EE2F74EB}" type="datetimeFigureOut">
              <a:rPr lang="de-DE" smtClean="0"/>
              <a:pPr/>
              <a:t>15.01.2022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1EFA6-8C5A-4961-8693-8DBE99E4F2C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66508-D958-4BA4-815D-96C3EE2F74EB}" type="datetimeFigureOut">
              <a:rPr lang="de-DE" smtClean="0"/>
              <a:pPr/>
              <a:t>15.01.2022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1EFA6-8C5A-4961-8693-8DBE99E4F2C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66508-D958-4BA4-815D-96C3EE2F74EB}" type="datetimeFigureOut">
              <a:rPr lang="de-DE" smtClean="0"/>
              <a:pPr/>
              <a:t>15.01.2022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1EFA6-8C5A-4961-8693-8DBE99E4F2C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66508-D958-4BA4-815D-96C3EE2F74EB}" type="datetimeFigureOut">
              <a:rPr lang="de-DE" smtClean="0"/>
              <a:pPr/>
              <a:t>15.01.2022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1EFA6-8C5A-4961-8693-8DBE99E4F2C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66508-D958-4BA4-815D-96C3EE2F74EB}" type="datetimeFigureOut">
              <a:rPr lang="de-DE" smtClean="0"/>
              <a:pPr/>
              <a:t>15.01.2022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1EFA6-8C5A-4961-8693-8DBE99E4F2C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466508-D958-4BA4-815D-96C3EE2F74EB}" type="datetimeFigureOut">
              <a:rPr lang="de-DE" smtClean="0"/>
              <a:pPr/>
              <a:t>15.01.2022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71EFA6-8C5A-4961-8693-8DBE99E4F2C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764704"/>
            <a:ext cx="4267200" cy="5676900"/>
          </a:xfrm>
          <a:prstGeom prst="rect">
            <a:avLst/>
          </a:prstGeom>
          <a:noFill/>
          <a:ln w="3175">
            <a:solidFill>
              <a:schemeClr val="accent1">
                <a:alpha val="30000"/>
              </a:schemeClr>
            </a:solidFill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764704"/>
            <a:ext cx="4267200" cy="5676900"/>
          </a:xfrm>
          <a:prstGeom prst="rect">
            <a:avLst/>
          </a:prstGeom>
          <a:noFill/>
          <a:ln w="3175">
            <a:solidFill>
              <a:schemeClr val="accent1">
                <a:alpha val="30000"/>
              </a:schemeClr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Bildschirmpräsentation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Larissa-Design</vt:lpstr>
      <vt:lpstr>Folie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Vahlsing</dc:creator>
  <cp:lastModifiedBy>Vahlsing</cp:lastModifiedBy>
  <cp:revision>3</cp:revision>
  <dcterms:created xsi:type="dcterms:W3CDTF">2018-03-30T22:12:19Z</dcterms:created>
  <dcterms:modified xsi:type="dcterms:W3CDTF">2022-01-15T10:01:54Z</dcterms:modified>
</cp:coreProperties>
</file>